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4"/>
  </p:notesMasterIdLst>
  <p:handoutMasterIdLst>
    <p:handoutMasterId r:id="rId125"/>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863" r:id="rId71"/>
    <p:sldId id="795" r:id="rId72"/>
    <p:sldId id="745" r:id="rId73"/>
    <p:sldId id="746" r:id="rId74"/>
    <p:sldId id="866" r:id="rId75"/>
    <p:sldId id="747" r:id="rId76"/>
    <p:sldId id="865" r:id="rId77"/>
    <p:sldId id="796" r:id="rId78"/>
    <p:sldId id="797" r:id="rId79"/>
    <p:sldId id="750" r:id="rId80"/>
    <p:sldId id="828" r:id="rId81"/>
    <p:sldId id="751" r:id="rId82"/>
    <p:sldId id="798" r:id="rId83"/>
    <p:sldId id="827" r:id="rId84"/>
    <p:sldId id="847" r:id="rId85"/>
    <p:sldId id="846" r:id="rId86"/>
    <p:sldId id="861" r:id="rId87"/>
    <p:sldId id="806" r:id="rId88"/>
    <p:sldId id="844" r:id="rId89"/>
    <p:sldId id="857" r:id="rId90"/>
    <p:sldId id="856" r:id="rId91"/>
    <p:sldId id="845" r:id="rId92"/>
    <p:sldId id="701" r:id="rId93"/>
    <p:sldId id="741" r:id="rId94"/>
    <p:sldId id="261" r:id="rId95"/>
    <p:sldId id="809" r:id="rId96"/>
    <p:sldId id="800" r:id="rId97"/>
    <p:sldId id="799" r:id="rId98"/>
    <p:sldId id="816" r:id="rId99"/>
    <p:sldId id="672" r:id="rId100"/>
    <p:sldId id="740" r:id="rId101"/>
    <p:sldId id="699" r:id="rId102"/>
    <p:sldId id="704" r:id="rId103"/>
    <p:sldId id="703" r:id="rId104"/>
    <p:sldId id="702" r:id="rId105"/>
    <p:sldId id="705" r:id="rId106"/>
    <p:sldId id="687" r:id="rId107"/>
    <p:sldId id="694" r:id="rId108"/>
    <p:sldId id="692" r:id="rId109"/>
    <p:sldId id="822" r:id="rId110"/>
    <p:sldId id="259" r:id="rId111"/>
    <p:sldId id="697" r:id="rId112"/>
    <p:sldId id="695" r:id="rId113"/>
    <p:sldId id="707" r:id="rId114"/>
    <p:sldId id="718" r:id="rId115"/>
    <p:sldId id="814" r:id="rId116"/>
    <p:sldId id="717" r:id="rId117"/>
    <p:sldId id="736" r:id="rId118"/>
    <p:sldId id="735" r:id="rId119"/>
    <p:sldId id="807" r:id="rId120"/>
    <p:sldId id="808" r:id="rId121"/>
    <p:sldId id="698" r:id="rId122"/>
    <p:sldId id="867" r:id="rId12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863"/>
            <p14:sldId id="795"/>
            <p14:sldId id="745"/>
            <p14:sldId id="746"/>
            <p14:sldId id="866"/>
            <p14:sldId id="747"/>
            <p14:sldId id="865"/>
            <p14:sldId id="796"/>
            <p14:sldId id="797"/>
            <p14:sldId id="750"/>
            <p14:sldId id="828"/>
            <p14:sldId id="751"/>
            <p14:sldId id="798"/>
            <p14:sldId id="827"/>
            <p14:sldId id="847"/>
            <p14:sldId id="846"/>
            <p14:sldId id="861"/>
            <p14:sldId id="806"/>
            <p14:sldId id="844"/>
            <p14:sldId id="857"/>
            <p14:sldId id="856"/>
            <p14:sldId id="845"/>
            <p14:sldId id="701"/>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814"/>
            <p14:sldId id="717"/>
            <p14:sldId id="736"/>
            <p14:sldId id="735"/>
            <p14:sldId id="807"/>
            <p14:sldId id="808"/>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489"/>
    <a:srgbClr val="FF5960"/>
    <a:srgbClr val="122D46"/>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87" d="100"/>
          <a:sy n="87" d="100"/>
        </p:scale>
        <p:origin x="60" y="31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28/09/2022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28/09/2022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91</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108</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110</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112</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117</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119</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84.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83.png"/><Relationship Id="rId9" Type="http://schemas.openxmlformats.org/officeDocument/2006/relationships/image" Target="../media/image22.png"/><Relationship Id="rId14"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4.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4.jpeg"/><Relationship Id="rId9" Type="http://schemas.openxmlformats.org/officeDocument/2006/relationships/image" Target="../media/image23.png"/><Relationship Id="rId14"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8.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9.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49.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9.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50.png"/><Relationship Id="rId10" Type="http://schemas.openxmlformats.org/officeDocument/2006/relationships/image" Target="../media/image27.png"/><Relationship Id="rId4" Type="http://schemas.openxmlformats.org/officeDocument/2006/relationships/image" Target="../media/image78.jpg"/><Relationship Id="rId9" Type="http://schemas.openxmlformats.org/officeDocument/2006/relationships/image" Target="../media/image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normAutofit fontScale="25000" lnSpcReduction="20000"/>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92500"/>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normAutofit fontScale="25000" lnSpcReduction="20000"/>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 to </a:t>
            </a:r>
            <a:r>
              <a:rPr lang="fr-FR" sz="4400" dirty="0" err="1"/>
              <a:t>work</a:t>
            </a:r>
            <a:r>
              <a:rPr lang="fr-FR" sz="4400" dirty="0"/>
              <a:t> </a:t>
            </a:r>
            <a:r>
              <a:rPr lang="fr-FR" sz="4400" dirty="0" err="1"/>
              <a:t>together</a:t>
            </a:r>
            <a:endParaRPr lang="fr-FR" sz="4400" dirty="0"/>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a:t>Do not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624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71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773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 name="Picture 2">
            <a:extLst>
              <a:ext uri="{FF2B5EF4-FFF2-40B4-BE49-F238E27FC236}">
                <a16:creationId xmlns:a16="http://schemas.microsoft.com/office/drawing/2014/main" id="{B7791B52-B33C-4FC5-88CF-878563DDF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448" y="209924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717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41" y="0"/>
            <a:ext cx="7879014" cy="437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232" y="4457751"/>
            <a:ext cx="3727447" cy="23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6260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70000" lnSpcReduction="20000"/>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24790</TotalTime>
  <Words>3778</Words>
  <Application>Microsoft Office PowerPoint</Application>
  <PresentationFormat>Grand écran</PresentationFormat>
  <Paragraphs>1278</Paragraphs>
  <Slides>119</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119</vt:i4>
      </vt:variant>
    </vt:vector>
  </HeadingPairs>
  <TitlesOfParts>
    <vt:vector size="127"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Do not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Présentation PowerPoint</vt:lpstr>
      <vt:lpstr>Production phase</vt:lpstr>
      <vt:lpstr>Présentation PowerPoint</vt:lpstr>
      <vt:lpstr>Présentation PowerPoint</vt:lpstr>
      <vt:lpstr>Présentation PowerPoint</vt:lpstr>
      <vt:lpstr>Use Deep Learning Everywhere</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910</cp:revision>
  <dcterms:created xsi:type="dcterms:W3CDTF">2020-11-18T10:41:47Z</dcterms:created>
  <dcterms:modified xsi:type="dcterms:W3CDTF">2022-09-28T14:40:37Z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2022-09-28T14:40:36Z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e5d47253-4f01-4f0e-b2f2-eda52a5f3aa9</vt:lpwstr>
  </property>
  <property fmtid="{D5CDD505-2E9C-101B-9397-08002B2CF9AE}" pid="9" name="MSIP_Label_65722654-0696-4b8f-bb0e-68bcd3f909d4_ContentBits">
    <vt:lpwstr>3</vt:lpwstr>
  </property>
</Properties>
</file>